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</p:sldIdLst>
  <p:sldSz cy="5143500" cx="9144000"/>
  <p:notesSz cx="6858000" cy="9144000"/>
  <p:embeddedFontLst>
    <p:embeddedFont>
      <p:font typeface="Amatic SC"/>
      <p:regular r:id="rId12"/>
      <p:bold r:id="rId13"/>
    </p:embeddedFont>
    <p:embeddedFont>
      <p:font typeface="Source Code Pro"/>
      <p:regular r:id="rId14"/>
      <p:bold r:id="rId1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None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font" Target="fonts/AmaticSC-bold.fntdata"/><Relationship Id="rId12" Type="http://schemas.openxmlformats.org/officeDocument/2006/relationships/font" Target="fonts/AmaticSC-regular.fntdata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font" Target="fonts/SourceCodePro-bold.fntdata"/><Relationship Id="rId14" Type="http://schemas.openxmlformats.org/officeDocument/2006/relationships/font" Target="fonts/SourceCodePro-regular.fnt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med" w="med" type="none"/>
            <a:tailEnd len="med" w="med" type="none"/>
          </a:ln>
        </p:spPr>
      </p:sp>
      <p:sp>
        <p:nvSpPr>
          <p:cNvPr id="4" name="Shape 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Shape 53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" name="Shape 54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Shape 59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Shape 60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Shape 66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hape 71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Shape 72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Shape 78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Shape 85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Shape 90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1" name="Shape 91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">
  <p:cSld name="Title slid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/>
          <p:nvPr/>
        </p:nvSpPr>
        <p:spPr>
          <a:xfrm>
            <a:off x="0" y="0"/>
            <a:ext cx="9144000" cy="34290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" name="Shape 11"/>
          <p:cNvSpPr txBox="1"/>
          <p:nvPr>
            <p:ph type="ctrTitle"/>
          </p:nvPr>
        </p:nvSpPr>
        <p:spPr>
          <a:xfrm>
            <a:off x="311700" y="392150"/>
            <a:ext cx="8520600" cy="26904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8000"/>
            </a:lvl1pPr>
            <a:lvl2pPr lvl="1" algn="ctr">
              <a:spcBef>
                <a:spcPts val="0"/>
              </a:spcBef>
              <a:buSzPct val="100000"/>
              <a:defRPr sz="8000"/>
            </a:lvl2pPr>
            <a:lvl3pPr lvl="2" algn="ctr">
              <a:spcBef>
                <a:spcPts val="0"/>
              </a:spcBef>
              <a:buSzPct val="100000"/>
              <a:defRPr sz="8000"/>
            </a:lvl3pPr>
            <a:lvl4pPr lvl="3" algn="ctr">
              <a:spcBef>
                <a:spcPts val="0"/>
              </a:spcBef>
              <a:buSzPct val="100000"/>
              <a:defRPr sz="8000"/>
            </a:lvl4pPr>
            <a:lvl5pPr lvl="4" algn="ctr">
              <a:spcBef>
                <a:spcPts val="0"/>
              </a:spcBef>
              <a:buSzPct val="100000"/>
              <a:defRPr sz="8000"/>
            </a:lvl5pPr>
            <a:lvl6pPr lvl="5" algn="ctr">
              <a:spcBef>
                <a:spcPts val="0"/>
              </a:spcBef>
              <a:buSzPct val="100000"/>
              <a:defRPr sz="8000"/>
            </a:lvl6pPr>
            <a:lvl7pPr lvl="6" algn="ctr">
              <a:spcBef>
                <a:spcPts val="0"/>
              </a:spcBef>
              <a:buSzPct val="100000"/>
              <a:defRPr sz="8000"/>
            </a:lvl7pPr>
            <a:lvl8pPr lvl="7" algn="ctr">
              <a:spcBef>
                <a:spcPts val="0"/>
              </a:spcBef>
              <a:buSzPct val="100000"/>
              <a:defRPr sz="8000"/>
            </a:lvl8pPr>
            <a:lvl9pPr lvl="8" algn="ctr">
              <a:spcBef>
                <a:spcPts val="0"/>
              </a:spcBef>
              <a:buSzPct val="100000"/>
              <a:defRPr sz="8000"/>
            </a:lvl9pPr>
          </a:lstStyle>
          <a:p/>
        </p:txBody>
      </p:sp>
      <p:sp>
        <p:nvSpPr>
          <p:cNvPr id="12" name="Shape 12"/>
          <p:cNvSpPr txBox="1"/>
          <p:nvPr>
            <p:ph idx="1" type="subTitle"/>
          </p:nvPr>
        </p:nvSpPr>
        <p:spPr>
          <a:xfrm>
            <a:off x="311700" y="3890400"/>
            <a:ext cx="8520600" cy="7062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None/>
              <a:defRPr b="1" sz="21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13" name="Shape 13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Big number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Shape 47"/>
          <p:cNvSpPr txBox="1"/>
          <p:nvPr>
            <p:ph type="title"/>
          </p:nvPr>
        </p:nvSpPr>
        <p:spPr>
          <a:xfrm>
            <a:off x="311700" y="1240275"/>
            <a:ext cx="8520600" cy="19818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buClr>
                <a:schemeClr val="lt1"/>
              </a:buClr>
              <a:buSzPct val="100000"/>
              <a:defRPr sz="120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8" name="Shape 48"/>
          <p:cNvSpPr txBox="1"/>
          <p:nvPr>
            <p:ph idx="1" type="body"/>
          </p:nvPr>
        </p:nvSpPr>
        <p:spPr>
          <a:xfrm>
            <a:off x="311700" y="3304625"/>
            <a:ext cx="8520600" cy="13008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1pPr>
            <a:lvl2pPr lvl="1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2pPr>
            <a:lvl3pPr lvl="2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3pPr>
            <a:lvl4pPr lvl="3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4pPr>
            <a:lvl5pPr lvl="4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5pPr>
            <a:lvl6pPr lvl="5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6pPr>
            <a:lvl7pPr lvl="6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7pPr>
            <a:lvl8pPr lvl="7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8pPr>
            <a:lvl9pPr lvl="8" algn="ctr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49" name="Shape 49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Shape 51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secHead">
  <p:cSld name="Section header">
    <p:bg>
      <p:bgPr>
        <a:solidFill>
          <a:schemeClr val="dk1"/>
        </a:solidFill>
      </p:bgPr>
    </p:bg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Shape 15"/>
          <p:cNvSpPr txBox="1"/>
          <p:nvPr>
            <p:ph type="title"/>
          </p:nvPr>
        </p:nvSpPr>
        <p:spPr>
          <a:xfrm>
            <a:off x="2802750" y="802500"/>
            <a:ext cx="3538500" cy="3538500"/>
          </a:xfrm>
          <a:prstGeom prst="rect">
            <a:avLst/>
          </a:prstGeom>
          <a:solidFill>
            <a:srgbClr val="FFFFFF"/>
          </a:solidFill>
        </p:spPr>
        <p:txBody>
          <a:bodyPr anchorCtr="0" anchor="ctr" bIns="91425" lIns="91425" rIns="91425" tIns="91425"/>
          <a:lstStyle>
            <a:lvl1pPr lvl="0" algn="ctr">
              <a:spcBef>
                <a:spcPts val="0"/>
              </a:spcBef>
              <a:buSzPct val="100000"/>
              <a:defRPr sz="4800"/>
            </a:lvl1pPr>
            <a:lvl2pPr lvl="1" algn="ctr">
              <a:spcBef>
                <a:spcPts val="0"/>
              </a:spcBef>
              <a:buSzPct val="100000"/>
              <a:defRPr sz="4800"/>
            </a:lvl2pPr>
            <a:lvl3pPr lvl="2" algn="ctr">
              <a:spcBef>
                <a:spcPts val="0"/>
              </a:spcBef>
              <a:buSzPct val="100000"/>
              <a:defRPr sz="4800"/>
            </a:lvl3pPr>
            <a:lvl4pPr lvl="3" algn="ctr">
              <a:spcBef>
                <a:spcPts val="0"/>
              </a:spcBef>
              <a:buSzPct val="100000"/>
              <a:defRPr sz="4800"/>
            </a:lvl4pPr>
            <a:lvl5pPr lvl="4" algn="ctr">
              <a:spcBef>
                <a:spcPts val="0"/>
              </a:spcBef>
              <a:buSzPct val="100000"/>
              <a:defRPr sz="4800"/>
            </a:lvl5pPr>
            <a:lvl6pPr lvl="5" algn="ctr">
              <a:spcBef>
                <a:spcPts val="0"/>
              </a:spcBef>
              <a:buSzPct val="100000"/>
              <a:defRPr sz="4800"/>
            </a:lvl6pPr>
            <a:lvl7pPr lvl="6" algn="ctr">
              <a:spcBef>
                <a:spcPts val="0"/>
              </a:spcBef>
              <a:buSzPct val="100000"/>
              <a:defRPr sz="4800"/>
            </a:lvl7pPr>
            <a:lvl8pPr lvl="7" algn="ctr">
              <a:spcBef>
                <a:spcPts val="0"/>
              </a:spcBef>
              <a:buSzPct val="100000"/>
              <a:defRPr sz="4800"/>
            </a:lvl8pPr>
            <a:lvl9pPr lvl="8"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6" name="Shape 16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x">
  <p:cSld name="Title and body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woColTx">
  <p:cSld name="Title and two columns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defRPr/>
            </a:lvl1pPr>
            <a:lvl2pPr lvl="1">
              <a:spcBef>
                <a:spcPts val="0"/>
              </a:spcBef>
              <a:defRPr/>
            </a:lvl2pPr>
            <a:lvl3pPr lvl="2">
              <a:spcBef>
                <a:spcPts val="0"/>
              </a:spcBef>
              <a:defRPr/>
            </a:lvl3pPr>
            <a:lvl4pPr lvl="3">
              <a:spcBef>
                <a:spcPts val="0"/>
              </a:spcBef>
              <a:defRPr/>
            </a:lvl4pPr>
            <a:lvl5pPr lvl="4">
              <a:spcBef>
                <a:spcPts val="0"/>
              </a:spcBef>
              <a:defRPr/>
            </a:lvl5pPr>
            <a:lvl6pPr lvl="5">
              <a:spcBef>
                <a:spcPts val="0"/>
              </a:spcBef>
              <a:defRPr/>
            </a:lvl6pPr>
            <a:lvl7pPr lvl="6">
              <a:spcBef>
                <a:spcPts val="0"/>
              </a:spcBef>
              <a:defRPr/>
            </a:lvl7pPr>
            <a:lvl8pPr lvl="7">
              <a:spcBef>
                <a:spcPts val="0"/>
              </a:spcBef>
              <a:defRPr/>
            </a:lvl8pPr>
            <a:lvl9pPr lvl="8"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" type="body"/>
          </p:nvPr>
        </p:nvSpPr>
        <p:spPr>
          <a:xfrm>
            <a:off x="311700" y="1228675"/>
            <a:ext cx="3999900" cy="33402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4" name="Shape 24"/>
          <p:cNvSpPr txBox="1"/>
          <p:nvPr>
            <p:ph idx="2" type="body"/>
          </p:nvPr>
        </p:nvSpPr>
        <p:spPr>
          <a:xfrm>
            <a:off x="4832400" y="1228675"/>
            <a:ext cx="3999900" cy="33402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4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25" name="Shape 2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type="titleOnly">
  <p:cSld name="Title only"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hape 27"/>
          <p:cNvSpPr txBox="1"/>
          <p:nvPr>
            <p:ph type="title"/>
          </p:nvPr>
        </p:nvSpPr>
        <p:spPr>
          <a:xfrm>
            <a:off x="304800" y="309350"/>
            <a:ext cx="8537700" cy="7482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4000"/>
            </a:lvl1pPr>
            <a:lvl2pPr lvl="1">
              <a:spcBef>
                <a:spcPts val="0"/>
              </a:spcBef>
              <a:buSzPct val="100000"/>
              <a:defRPr sz="4000"/>
            </a:lvl2pPr>
            <a:lvl3pPr lvl="2">
              <a:spcBef>
                <a:spcPts val="0"/>
              </a:spcBef>
              <a:buSzPct val="100000"/>
              <a:defRPr sz="4000"/>
            </a:lvl3pPr>
            <a:lvl4pPr lvl="3">
              <a:spcBef>
                <a:spcPts val="0"/>
              </a:spcBef>
              <a:buSzPct val="100000"/>
              <a:defRPr sz="4000"/>
            </a:lvl4pPr>
            <a:lvl5pPr lvl="4">
              <a:spcBef>
                <a:spcPts val="0"/>
              </a:spcBef>
              <a:buSzPct val="100000"/>
              <a:defRPr sz="4000"/>
            </a:lvl5pPr>
            <a:lvl6pPr lvl="5">
              <a:spcBef>
                <a:spcPts val="0"/>
              </a:spcBef>
              <a:buSzPct val="100000"/>
              <a:defRPr sz="4000"/>
            </a:lvl6pPr>
            <a:lvl7pPr lvl="6">
              <a:spcBef>
                <a:spcPts val="0"/>
              </a:spcBef>
              <a:buSzPct val="100000"/>
              <a:defRPr sz="4000"/>
            </a:lvl7pPr>
            <a:lvl8pPr lvl="7">
              <a:spcBef>
                <a:spcPts val="0"/>
              </a:spcBef>
              <a:buSzPct val="100000"/>
              <a:defRPr sz="4000"/>
            </a:lvl8pPr>
            <a:lvl9pPr lvl="8">
              <a:spcBef>
                <a:spcPts val="0"/>
              </a:spcBef>
              <a:buSzPct val="100000"/>
              <a:defRPr sz="4000"/>
            </a:lvl9pPr>
          </a:lstStyle>
          <a:p/>
        </p:txBody>
      </p:sp>
      <p:sp>
        <p:nvSpPr>
          <p:cNvPr id="28" name="Shape 2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One column text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>
              <a:spcBef>
                <a:spcPts val="0"/>
              </a:spcBef>
              <a:buSzPct val="100000"/>
              <a:defRPr sz="3000"/>
            </a:lvl1pPr>
            <a:lvl2pPr lvl="1">
              <a:spcBef>
                <a:spcPts val="0"/>
              </a:spcBef>
              <a:buSzPct val="100000"/>
              <a:defRPr sz="3000"/>
            </a:lvl2pPr>
            <a:lvl3pPr lvl="2">
              <a:spcBef>
                <a:spcPts val="0"/>
              </a:spcBef>
              <a:buSzPct val="100000"/>
              <a:defRPr sz="3000"/>
            </a:lvl3pPr>
            <a:lvl4pPr lvl="3">
              <a:spcBef>
                <a:spcPts val="0"/>
              </a:spcBef>
              <a:buSzPct val="100000"/>
              <a:defRPr sz="3000"/>
            </a:lvl4pPr>
            <a:lvl5pPr lvl="4">
              <a:spcBef>
                <a:spcPts val="0"/>
              </a:spcBef>
              <a:buSzPct val="100000"/>
              <a:defRPr sz="3000"/>
            </a:lvl5pPr>
            <a:lvl6pPr lvl="5">
              <a:spcBef>
                <a:spcPts val="0"/>
              </a:spcBef>
              <a:buSzPct val="100000"/>
              <a:defRPr sz="3000"/>
            </a:lvl6pPr>
            <a:lvl7pPr lvl="6">
              <a:spcBef>
                <a:spcPts val="0"/>
              </a:spcBef>
              <a:buSzPct val="100000"/>
              <a:defRPr sz="3000"/>
            </a:lvl7pPr>
            <a:lvl8pPr lvl="7">
              <a:spcBef>
                <a:spcPts val="0"/>
              </a:spcBef>
              <a:buSzPct val="100000"/>
              <a:defRPr sz="3000"/>
            </a:lvl8pPr>
            <a:lvl9pPr lvl="8">
              <a:spcBef>
                <a:spcPts val="0"/>
              </a:spcBef>
              <a:buSzPct val="100000"/>
              <a:defRPr sz="3000"/>
            </a:lvl9pPr>
          </a:lstStyle>
          <a:p/>
        </p:txBody>
      </p:sp>
      <p:sp>
        <p:nvSpPr>
          <p:cNvPr id="31" name="Shape 31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SzPct val="100000"/>
              <a:defRPr sz="1200"/>
            </a:lvl1pPr>
            <a:lvl2pPr lvl="1">
              <a:spcBef>
                <a:spcPts val="0"/>
              </a:spcBef>
              <a:buSzPct val="100000"/>
              <a:defRPr sz="1200"/>
            </a:lvl2pPr>
            <a:lvl3pPr lvl="2">
              <a:spcBef>
                <a:spcPts val="0"/>
              </a:spcBef>
              <a:buSzPct val="100000"/>
              <a:defRPr sz="1200"/>
            </a:lvl3pPr>
            <a:lvl4pPr lvl="3">
              <a:spcBef>
                <a:spcPts val="0"/>
              </a:spcBef>
              <a:buSzPct val="100000"/>
              <a:defRPr sz="1200"/>
            </a:lvl4pPr>
            <a:lvl5pPr lvl="4">
              <a:spcBef>
                <a:spcPts val="0"/>
              </a:spcBef>
              <a:buSzPct val="100000"/>
              <a:defRPr sz="1200"/>
            </a:lvl5pPr>
            <a:lvl6pPr lvl="5">
              <a:spcBef>
                <a:spcPts val="0"/>
              </a:spcBef>
              <a:buSzPct val="100000"/>
              <a:defRPr sz="1200"/>
            </a:lvl6pPr>
            <a:lvl7pPr lvl="6">
              <a:spcBef>
                <a:spcPts val="0"/>
              </a:spcBef>
              <a:buSzPct val="100000"/>
              <a:defRPr sz="1200"/>
            </a:lvl7pPr>
            <a:lvl8pPr lvl="7">
              <a:spcBef>
                <a:spcPts val="0"/>
              </a:spcBef>
              <a:buSzPct val="100000"/>
              <a:defRPr sz="1200"/>
            </a:lvl8pPr>
            <a:lvl9pPr lvl="8">
              <a:spcBef>
                <a:spcPts val="0"/>
              </a:spcBef>
              <a:buSzPct val="100000"/>
              <a:defRPr sz="1200"/>
            </a:lvl9pPr>
          </a:lstStyle>
          <a:p/>
        </p:txBody>
      </p:sp>
      <p:sp>
        <p:nvSpPr>
          <p:cNvPr id="32" name="Shape 3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in point">
    <p:bg>
      <p:bgPr>
        <a:solidFill>
          <a:schemeClr val="accent4"/>
        </a:solidFill>
      </p:bgPr>
    </p:bg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buClr>
                <a:schemeClr val="lt1"/>
              </a:buClr>
              <a:buSzPct val="100000"/>
              <a:defRPr sz="60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5" name="Shape 3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>
                <a:solidFill>
                  <a:schemeClr val="lt1"/>
                </a:solidFill>
              </a:rPr>
              <a:t>‹#›</a:t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ection title and description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/>
          <p:nvPr/>
        </p:nvSpPr>
        <p:spPr>
          <a:xfrm>
            <a:off x="4572000" y="-2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cxnSp>
        <p:nvCxnSpPr>
          <p:cNvPr id="38" name="Shape 38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28575">
            <a:solidFill>
              <a:schemeClr val="lt1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39" name="Shape 39"/>
          <p:cNvSpPr txBox="1"/>
          <p:nvPr>
            <p:ph type="title"/>
          </p:nvPr>
        </p:nvSpPr>
        <p:spPr>
          <a:xfrm>
            <a:off x="265500" y="1081400"/>
            <a:ext cx="4045200" cy="1710300"/>
          </a:xfrm>
          <a:prstGeom prst="rect">
            <a:avLst/>
          </a:prstGeom>
        </p:spPr>
        <p:txBody>
          <a:bodyPr anchorCtr="0" anchor="b" bIns="91425" lIns="91425" rIns="91425" tIns="91425"/>
          <a:lstStyle>
            <a:lvl1pPr lvl="0" algn="ctr">
              <a:spcBef>
                <a:spcPts val="0"/>
              </a:spcBef>
              <a:buSzPct val="100000"/>
              <a:defRPr sz="5400"/>
            </a:lvl1pPr>
            <a:lvl2pPr lvl="1" algn="ctr">
              <a:spcBef>
                <a:spcPts val="0"/>
              </a:spcBef>
              <a:buSzPct val="100000"/>
              <a:defRPr sz="5400"/>
            </a:lvl2pPr>
            <a:lvl3pPr lvl="2" algn="ctr">
              <a:spcBef>
                <a:spcPts val="0"/>
              </a:spcBef>
              <a:buSzPct val="100000"/>
              <a:defRPr sz="5400"/>
            </a:lvl3pPr>
            <a:lvl4pPr lvl="3" algn="ctr">
              <a:spcBef>
                <a:spcPts val="0"/>
              </a:spcBef>
              <a:buSzPct val="100000"/>
              <a:defRPr sz="5400"/>
            </a:lvl4pPr>
            <a:lvl5pPr lvl="4" algn="ctr">
              <a:spcBef>
                <a:spcPts val="0"/>
              </a:spcBef>
              <a:buSzPct val="100000"/>
              <a:defRPr sz="5400"/>
            </a:lvl5pPr>
            <a:lvl6pPr lvl="5" algn="ctr">
              <a:spcBef>
                <a:spcPts val="0"/>
              </a:spcBef>
              <a:buSzPct val="100000"/>
              <a:defRPr sz="5400"/>
            </a:lvl6pPr>
            <a:lvl7pPr lvl="6" algn="ctr">
              <a:spcBef>
                <a:spcPts val="0"/>
              </a:spcBef>
              <a:buSzPct val="100000"/>
              <a:defRPr sz="5400"/>
            </a:lvl7pPr>
            <a:lvl8pPr lvl="7" algn="ctr">
              <a:spcBef>
                <a:spcPts val="0"/>
              </a:spcBef>
              <a:buSzPct val="100000"/>
              <a:defRPr sz="5400"/>
            </a:lvl8pPr>
            <a:lvl9pPr lvl="8" algn="ctr">
              <a:spcBef>
                <a:spcPts val="0"/>
              </a:spcBef>
              <a:buSzPct val="100000"/>
              <a:defRPr sz="5400"/>
            </a:lvl9pPr>
          </a:lstStyle>
          <a:p/>
        </p:txBody>
      </p:sp>
      <p:sp>
        <p:nvSpPr>
          <p:cNvPr id="40" name="Shape 40"/>
          <p:cNvSpPr txBox="1"/>
          <p:nvPr>
            <p:ph idx="1" type="subTitle"/>
          </p:nvPr>
        </p:nvSpPr>
        <p:spPr>
          <a:xfrm>
            <a:off x="265500" y="2845222"/>
            <a:ext cx="4045200" cy="1345500"/>
          </a:xfrm>
          <a:prstGeom prst="rect">
            <a:avLst/>
          </a:prstGeom>
        </p:spPr>
        <p:txBody>
          <a:bodyPr anchorCtr="0" anchor="t" bIns="91425" lIns="91425" rIns="91425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ct val="100000"/>
              <a:buNone/>
              <a:defRPr sz="1800"/>
            </a:lvl9pPr>
          </a:lstStyle>
          <a:p/>
        </p:txBody>
      </p:sp>
      <p:sp>
        <p:nvSpPr>
          <p:cNvPr id="41" name="Shape 41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1pPr>
            <a:lvl2pPr lvl="1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2pPr>
            <a:lvl3pPr lvl="2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3pPr>
            <a:lvl4pPr lvl="3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4pPr>
            <a:lvl5pPr lvl="4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5pPr>
            <a:lvl6pPr lvl="5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6pPr>
            <a:lvl7pPr lvl="6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7pPr>
            <a:lvl8pPr lvl="7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8pPr>
            <a:lvl9pPr lvl="8">
              <a:spcBef>
                <a:spcPts val="0"/>
              </a:spcBef>
              <a:buClr>
                <a:schemeClr val="accent1"/>
              </a:buClr>
              <a:defRPr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42" name="Shape 42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Caption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 txBox="1"/>
          <p:nvPr>
            <p:ph idx="1" type="body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anchorCtr="0" anchor="ctr" bIns="91425" lIns="91425" rIns="91425" tIns="91425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ct val="100000"/>
              <a:buFont typeface="Amatic SC"/>
              <a:buNone/>
              <a:defRPr b="1" sz="24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</a:lstStyle>
          <a:p/>
        </p:txBody>
      </p:sp>
      <p:sp>
        <p:nvSpPr>
          <p:cNvPr id="45" name="Shape 45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1pPr>
            <a:lvl2pPr lvl="1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2pPr>
            <a:lvl3pPr lvl="2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3pPr>
            <a:lvl4pPr lvl="3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4pPr>
            <a:lvl5pPr lvl="4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5pPr>
            <a:lvl6pPr lvl="5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6pPr>
            <a:lvl7pPr lvl="6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7pPr>
            <a:lvl8pPr lvl="7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8pPr>
            <a:lvl9pPr lvl="8">
              <a:spcBef>
                <a:spcPts val="0"/>
              </a:spcBef>
              <a:buClr>
                <a:schemeClr val="accent1"/>
              </a:buClr>
              <a:buSzPct val="100000"/>
              <a:buFont typeface="Amatic SC"/>
              <a:buNone/>
              <a:defRPr b="1" sz="4200">
                <a:solidFill>
                  <a:schemeClr val="accent1"/>
                </a:solidFill>
                <a:latin typeface="Amatic SC"/>
                <a:ea typeface="Amatic SC"/>
                <a:cs typeface="Amatic SC"/>
                <a:sym typeface="Amatic SC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rIns="91425" tIns="91425"/>
          <a:lstStyle>
            <a:lvl1pPr lvl="0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SzPct val="100000"/>
              <a:buFont typeface="Source Code Pro"/>
              <a:defRPr sz="1800"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1pPr>
            <a:lvl2pPr lvl="1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2pPr>
            <a:lvl3pPr lvl="2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3pPr>
            <a:lvl4pPr lvl="3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4pPr>
            <a:lvl5pPr lvl="4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5pPr>
            <a:lvl6pPr lvl="5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6pPr>
            <a:lvl7pPr lvl="6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7pPr>
            <a:lvl8pPr lvl="7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8pPr>
            <a:lvl9pPr lvl="8">
              <a:lnSpc>
                <a:spcPct val="115000"/>
              </a:lnSpc>
              <a:spcBef>
                <a:spcPts val="0"/>
              </a:spcBef>
              <a:spcAft>
                <a:spcPts val="1600"/>
              </a:spcAft>
              <a:buClr>
                <a:schemeClr val="dk2"/>
              </a:buClr>
              <a:buFont typeface="Source Code Pro"/>
              <a:defRPr>
                <a:solidFill>
                  <a:schemeClr val="dk2"/>
                </a:solidFill>
                <a:latin typeface="Source Code Pro"/>
                <a:ea typeface="Source Code Pro"/>
                <a:cs typeface="Source Code Pro"/>
                <a:sym typeface="Source Code Pro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8472457" y="466321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rIns="91425" tIns="91425">
            <a:noAutofit/>
          </a:bodyPr>
          <a:lstStyle/>
          <a:p>
            <a:pPr lvl="0" algn="r">
              <a:spcBef>
                <a:spcPts val="0"/>
              </a:spcBef>
              <a:buNone/>
            </a:pPr>
            <a:fld id="{00000000-1234-1234-1234-123412341234}" type="slidenum">
              <a:rPr lang="en" sz="1000">
                <a:solidFill>
                  <a:schemeClr val="accent1"/>
                </a:solidFill>
                <a:latin typeface="Source Code Pro"/>
                <a:ea typeface="Source Code Pro"/>
                <a:cs typeface="Source Code Pro"/>
                <a:sym typeface="Source Code Pro"/>
              </a:rPr>
              <a:t>‹#›</a:t>
            </a:fld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None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hyperlink" Target="https://vimeo.com/4401730" TargetMode="Externa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hyperlink" Target="https://goo.gl/5EMKGR" TargetMode="Externa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Relationship Id="rId3" Type="http://schemas.openxmlformats.org/officeDocument/2006/relationships/hyperlink" Target="http://classroom.google.com" TargetMode="External"/><Relationship Id="rId4" Type="http://schemas.openxmlformats.org/officeDocument/2006/relationships/hyperlink" Target="https://goo.gl/forms/1dPIyZLQpmOJyB4J2" TargetMode="Externa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 txBox="1"/>
          <p:nvPr>
            <p:ph type="ctrTitle"/>
          </p:nvPr>
        </p:nvSpPr>
        <p:spPr>
          <a:xfrm>
            <a:off x="311700" y="392150"/>
            <a:ext cx="8520600" cy="26904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Intro to Computer Modeling</a:t>
            </a:r>
          </a:p>
        </p:txBody>
      </p:sp>
      <p:sp>
        <p:nvSpPr>
          <p:cNvPr id="57" name="Shape 57"/>
          <p:cNvSpPr txBox="1"/>
          <p:nvPr>
            <p:ph idx="1" type="subTitle"/>
          </p:nvPr>
        </p:nvSpPr>
        <p:spPr>
          <a:xfrm>
            <a:off x="311700" y="3890400"/>
            <a:ext cx="8520600" cy="706200"/>
          </a:xfrm>
          <a:prstGeom prst="rect">
            <a:avLst/>
          </a:prstGeom>
        </p:spPr>
        <p:txBody>
          <a:bodyPr anchorCtr="0" anchor="ctr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Lesson 5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Where’s George</a:t>
            </a:r>
          </a:p>
        </p:txBody>
      </p:sp>
      <p:sp>
        <p:nvSpPr>
          <p:cNvPr id="63" name="Shape 63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As you watch, pay attention to what information is needed to simulate situations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>
              <a:spcBef>
                <a:spcPts val="0"/>
              </a:spcBef>
              <a:buNone/>
            </a:pPr>
            <a:r>
              <a:rPr lang="en"/>
              <a:t>Video: </a:t>
            </a:r>
            <a:r>
              <a:rPr lang="en" u="sng">
                <a:solidFill>
                  <a:schemeClr val="hlink"/>
                </a:solidFill>
                <a:hlinkClick r:id="rId3"/>
              </a:rPr>
              <a:t>https://vimeo.com/4401730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Agent Based Modeling</a:t>
            </a:r>
          </a:p>
        </p:txBody>
      </p:sp>
      <p:sp>
        <p:nvSpPr>
          <p:cNvPr id="69" name="Shape 69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This simulation demonstrates what happens when a population becomes infected with a disease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As agents (people) become infected, they turn from blue (not infected) to red (infected)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Eventually everyone becomes infected</a:t>
            </a:r>
          </a:p>
          <a:p>
            <a:pPr lvl="0" rtl="0">
              <a:spcBef>
                <a:spcPts val="0"/>
              </a:spcBef>
              <a:buNone/>
            </a:pPr>
            <a:r>
              <a:rPr lang="en" u="sng">
                <a:solidFill>
                  <a:schemeClr val="hlink"/>
                </a:solidFill>
                <a:hlinkClick r:id="rId3"/>
              </a:rPr>
              <a:t>https://goo.gl/5EMKGR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Is this a real life situation?</a:t>
            </a: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69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69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69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69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69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Shape 74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Computer Modeling</a:t>
            </a:r>
          </a:p>
        </p:txBody>
      </p:sp>
      <p:pic>
        <p:nvPicPr>
          <p:cNvPr id="75" name="Shape 75"/>
          <p:cNvPicPr preferRelativeResize="0"/>
          <p:nvPr/>
        </p:nvPicPr>
        <p:blipFill>
          <a:blip r:embed="rId3">
            <a:alphaModFix amt="52999"/>
          </a:blip>
          <a:stretch>
            <a:fillRect/>
          </a:stretch>
        </p:blipFill>
        <p:spPr>
          <a:xfrm>
            <a:off x="2477879" y="1093850"/>
            <a:ext cx="4071095" cy="3731074"/>
          </a:xfrm>
          <a:prstGeom prst="rect">
            <a:avLst/>
          </a:prstGeom>
          <a:noFill/>
          <a:ln>
            <a:noFill/>
          </a:ln>
        </p:spPr>
      </p:pic>
      <p:sp>
        <p:nvSpPr>
          <p:cNvPr id="76" name="Shape 76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</a:pPr>
            <a:r>
              <a:rPr lang="en"/>
              <a:t>What is the benefit of using computer modeling?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What information is needed to develop a good computer model?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How does computer modeling fit into the engineering and design cycle?</a:t>
            </a:r>
          </a:p>
          <a:p>
            <a:pPr lvl="0"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6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6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6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76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Containment</a:t>
            </a:r>
          </a:p>
        </p:txBody>
      </p:sp>
      <p:sp>
        <p:nvSpPr>
          <p:cNvPr id="82" name="Shape 82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Based on your research, 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what factors influence the spread of disease?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Population density, climate, access to vaccines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what factors are needed to stop the spread of disease?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Prevention methods: good </a:t>
            </a:r>
            <a:r>
              <a:rPr lang="en"/>
              <a:t>hygiene, vaccinations, bug nets</a:t>
            </a:r>
          </a:p>
          <a:p>
            <a:pPr indent="-228600" lvl="1" marL="914400" rtl="0">
              <a:spcBef>
                <a:spcPts val="0"/>
              </a:spcBef>
            </a:pPr>
            <a:r>
              <a:rPr lang="en"/>
              <a:t>Containment methods: quarantine, limit/restrict travel </a:t>
            </a:r>
            <a:r>
              <a:rPr lang="en"/>
              <a:t> </a:t>
            </a:r>
          </a:p>
          <a:p>
            <a:pPr indent="-228600" lvl="1" marL="914400">
              <a:spcBef>
                <a:spcPts val="0"/>
              </a:spcBef>
            </a:pPr>
            <a:r>
              <a:rPr lang="en"/>
              <a:t>Cures: access to science equipment, epidemiologists, entomologists</a:t>
            </a:r>
          </a:p>
          <a:p>
            <a:pPr lvl="0">
              <a:spcBef>
                <a:spcPts val="0"/>
              </a:spcBef>
              <a:buNone/>
            </a:pPr>
            <a:r>
              <a:rPr lang="en"/>
              <a:t> </a:t>
            </a: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2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2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2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2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2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2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2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2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Shape 87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Exploration of Computer Model</a:t>
            </a:r>
          </a:p>
        </p:txBody>
      </p:sp>
      <p:sp>
        <p:nvSpPr>
          <p:cNvPr id="88" name="Shape 88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"/>
              <a:t>Go to </a:t>
            </a:r>
            <a:r>
              <a:rPr lang="en" u="sng">
                <a:solidFill>
                  <a:schemeClr val="hlink"/>
                </a:solidFill>
                <a:hlinkClick r:id="rId3"/>
              </a:rPr>
              <a:t>Google Classroom</a:t>
            </a:r>
          </a:p>
          <a:p>
            <a:pPr indent="-228600" lvl="0" marL="457200" rtl="0">
              <a:spcBef>
                <a:spcPts val="0"/>
              </a:spcBef>
              <a:buAutoNum type="arabicPeriod"/>
            </a:pPr>
            <a:r>
              <a:rPr lang="en"/>
              <a:t>Independently explore the base model</a:t>
            </a:r>
          </a:p>
          <a:p>
            <a:pPr lvl="0" rtl="0">
              <a:spcBef>
                <a:spcPts val="0"/>
              </a:spcBef>
              <a:buNone/>
            </a:pPr>
            <a:r>
              <a:t/>
            </a:r>
            <a:endParaRPr/>
          </a:p>
          <a:p>
            <a:pPr lvl="0" rtl="0">
              <a:spcBef>
                <a:spcPts val="0"/>
              </a:spcBef>
              <a:buNone/>
            </a:pPr>
            <a:r>
              <a:rPr lang="en"/>
              <a:t>As you explore our base model, </a:t>
            </a:r>
            <a:r>
              <a:rPr lang="en" u="sng">
                <a:solidFill>
                  <a:schemeClr val="hlink"/>
                </a:solidFill>
                <a:hlinkClick r:id="rId4"/>
              </a:rPr>
              <a:t>record</a:t>
            </a:r>
            <a:r>
              <a:rPr lang="en"/>
              <a:t> how you think it works by listing the characteristics. In your own words describe what you think is happening. 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Use your background knowledge of diseases </a:t>
            </a:r>
          </a:p>
          <a:p>
            <a:pPr indent="-228600" lvl="0" marL="457200" rtl="0">
              <a:spcBef>
                <a:spcPts val="0"/>
              </a:spcBef>
            </a:pPr>
            <a:r>
              <a:rPr lang="en"/>
              <a:t>Things to think about: cause, effect, variables</a:t>
            </a:r>
          </a:p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1000"/>
                                        <p:tgtEl>
                                          <p:spTgt spid="8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 txBox="1"/>
          <p:nvPr>
            <p:ph type="title"/>
          </p:nvPr>
        </p:nvSpPr>
        <p:spPr>
          <a:xfrm>
            <a:off x="311700" y="292850"/>
            <a:ext cx="8520600" cy="8010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Share</a:t>
            </a:r>
          </a:p>
        </p:txBody>
      </p:sp>
      <p:sp>
        <p:nvSpPr>
          <p:cNvPr id="94" name="Shape 94"/>
          <p:cNvSpPr txBox="1"/>
          <p:nvPr>
            <p:ph idx="1" type="body"/>
          </p:nvPr>
        </p:nvSpPr>
        <p:spPr>
          <a:xfrm>
            <a:off x="311700" y="1228675"/>
            <a:ext cx="8520600" cy="3340200"/>
          </a:xfrm>
          <a:prstGeom prst="rect">
            <a:avLst/>
          </a:prstGeom>
        </p:spPr>
        <p:txBody>
          <a:bodyPr anchorCtr="0" anchor="t" bIns="91425" lIns="91425" rIns="91425" tIns="91425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"/>
              <a:t>Share your observations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beach-day">
  <a:themeElements>
    <a:clrScheme name="Beach Day">
      <a:dk1>
        <a:srgbClr val="00FDC8"/>
      </a:dk1>
      <a:lt1>
        <a:srgbClr val="FFFFFF"/>
      </a:lt1>
      <a:dk2>
        <a:srgbClr val="666666"/>
      </a:dk2>
      <a:lt2>
        <a:srgbClr val="EEEEEE"/>
      </a:lt2>
      <a:accent1>
        <a:srgbClr val="212121"/>
      </a:accent1>
      <a:accent2>
        <a:srgbClr val="455A64"/>
      </a:accent2>
      <a:accent3>
        <a:srgbClr val="78909C"/>
      </a:accent3>
      <a:accent4>
        <a:srgbClr val="7C7CE0"/>
      </a:accent4>
      <a:accent5>
        <a:srgbClr val="DB4437"/>
      </a:accent5>
      <a:accent6>
        <a:srgbClr val="F6CD4C"/>
      </a:accent6>
      <a:hlink>
        <a:srgbClr val="DB4437"/>
      </a:hlink>
      <a:folHlink>
        <a:srgbClr val="DB443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