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Amatic SC"/>
      <p:regular r:id="rId12"/>
      <p:bold r:id="rId13"/>
    </p:embeddedFont>
    <p:embeddedFont>
      <p:font typeface="Source Code Pro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maticSC-bold.fntdata"/><Relationship Id="rId12" Type="http://schemas.openxmlformats.org/officeDocument/2006/relationships/font" Target="fonts/AmaticSC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CodePro-bold.fntdata"/><Relationship Id="rId14" Type="http://schemas.openxmlformats.org/officeDocument/2006/relationships/font" Target="fonts/SourceCodePr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vimeo.com/4401730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oo.gl/5EMKG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classroom.google.com" TargetMode="External"/><Relationship Id="rId4" Type="http://schemas.openxmlformats.org/officeDocument/2006/relationships/hyperlink" Target="https://goo.gl/forms/1dPIyZLQpmOJyB4J2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 to Computer Modeling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Where’s George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As you watch, pay attention to what information is needed to simulate situations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Video: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https://vimeo.com/4401730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Agent Based Modeling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simulation demonstrates what happens when a population becomes infected with a disease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As agents (people) become infected, they turn from blue (not infected) to red (infected)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Eventually everyone becomes infected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https://goo.gl/5EMKGR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Is this a real life situation?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Computer Modeling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 amt="52999"/>
          </a:blip>
          <a:stretch>
            <a:fillRect/>
          </a:stretch>
        </p:blipFill>
        <p:spPr>
          <a:xfrm>
            <a:off x="2477879" y="1093850"/>
            <a:ext cx="4071095" cy="373107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What is the benefit of using computer modeling?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information is needed to develop a good computer model?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How does computer modeling fit into the engineering and design cycle?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Containment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Based on your research,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factors influence the spread of disease?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Population density, climate, access to vaccines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factors are needed to stop the spread of disease?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Prevention methods: good </a:t>
            </a:r>
            <a:r>
              <a:rPr lang="en"/>
              <a:t>hygiene, vaccinations, bug nets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Containment methods: quarantine, limit/restrict travel </a:t>
            </a:r>
            <a:r>
              <a:rPr lang="en"/>
              <a:t> 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Cures: access to science equipment, epidemiologists, entomologists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Exploration of Computer Model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3"/>
              </a:rPr>
              <a:t>Google Classroom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Independently explore the base model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As you explore our base model, </a:t>
            </a:r>
            <a:r>
              <a:rPr lang="en" u="sng">
                <a:solidFill>
                  <a:schemeClr val="hlink"/>
                </a:solidFill>
                <a:hlinkClick r:id="rId4"/>
              </a:rPr>
              <a:t>record</a:t>
            </a:r>
            <a:r>
              <a:rPr lang="en"/>
              <a:t> how you think it works by listing the characteristics. In your own words describe what you think is happening.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 your background knowledge of diseases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Things to think about: cause, effect, variables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Share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Share your observations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